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tttt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718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ffffff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7920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334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2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Angsana New</vt:lpstr>
      <vt:lpstr>Arial</vt:lpstr>
      <vt:lpstr>Century Gothic</vt:lpstr>
      <vt:lpstr>Cordia New</vt:lpstr>
      <vt:lpstr>Wingdings 3</vt:lpstr>
      <vt:lpstr>Ion Boardroom</vt:lpstr>
      <vt:lpstr>tttt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tttt</dc:title>
  <dc:creator>User</dc:creator>
  <cp:lastModifiedBy>User</cp:lastModifiedBy>
  <cp:revision>1</cp:revision>
  <dcterms:created xsi:type="dcterms:W3CDTF">2017-12-07T04:44:13Z</dcterms:created>
  <dcterms:modified xsi:type="dcterms:W3CDTF">2017-12-07T04:44:54Z</dcterms:modified>
</cp:coreProperties>
</file>